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80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2743200" y="457200"/>
            <a:ext cx="6400800" cy="6400800"/>
          </a:xfrm>
          <a:prstGeom prst="ellipse">
            <a:avLst/>
          </a:prstGeom>
          <a:solidFill>
            <a:srgbClr val="1A0E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01168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0">
                <a:solidFill>
                  <a:srgbClr val="FFFFFF"/>
                </a:solidFill>
                <a:latin typeface="Bebas Neue"/>
              </a:rPr>
              <a:t>TÍTULO DE LA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92608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0">
                <a:solidFill>
                  <a:srgbClr val="FF5A00"/>
                </a:solidFill>
                <a:latin typeface="Bebas Neue"/>
              </a:rPr>
              <a:t>PRESENTACIÓN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206240"/>
            <a:ext cx="5486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999999"/>
                </a:solidFill>
                <a:latin typeface="Barlow"/>
              </a:rPr>
              <a:t>Subtítulo o descripción breve de la presentación.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3977639"/>
            <a:ext cx="1371600" cy="38100"/>
          </a:xfrm>
          <a:prstGeom prst="rect">
            <a:avLst/>
          </a:prstGeom>
          <a:solidFill>
            <a:srgbClr val="FF5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8521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999999"/>
                </a:solidFill>
                <a:latin typeface="Barlow"/>
              </a:rPr>
              <a:t>Nombre del presentador  |  Fecha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80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5A00"/>
                </a:solidFill>
                <a:latin typeface="Barlow"/>
              </a:rPr>
              <a:t>SECCIÓN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737360"/>
            <a:ext cx="7315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0">
                <a:solidFill>
                  <a:srgbClr val="FFFFFF"/>
                </a:solidFill>
                <a:latin typeface="Bebas Neue"/>
              </a:rPr>
              <a:t>Título del </a:t>
            </a:r>
            <a:r>
              <a:rPr sz="4400" b="0">
                <a:solidFill>
                  <a:srgbClr val="FF5A00"/>
                </a:solidFill>
                <a:latin typeface="Bebas Neue"/>
              </a:rPr>
              <a:t>slide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2468880"/>
            <a:ext cx="1097280" cy="38100"/>
          </a:xfrm>
          <a:prstGeom prst="rect">
            <a:avLst/>
          </a:prstGeom>
          <a:solidFill>
            <a:srgbClr val="FF5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926080"/>
            <a:ext cx="475488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BBBBBB"/>
                </a:solidFill>
                <a:latin typeface="Barlow"/>
              </a:rPr>
              <a:t>Aquí va el contenido principal. Cada slide debe comunicar una sola idea de forma clara y directa.</a:t>
            </a:r>
            <a:br/>
            <a:br/>
            <a:r>
              <a:rPr sz="1700" b="0">
                <a:solidFill>
                  <a:srgbClr val="BBBBBB"/>
                </a:solidFill>
                <a:latin typeface="Barlow"/>
              </a:rPr>
              <a:t>Usa párrafos cortos y lenguaje simple. La gente no consume ideas, consume historias.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292608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0">
                <a:solidFill>
                  <a:srgbClr val="FF5A00"/>
                </a:solidFill>
                <a:latin typeface="Bebas Neue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0" y="297688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Barlow"/>
              </a:rPr>
              <a:t>Punto clave uno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374904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0">
                <a:solidFill>
                  <a:srgbClr val="FF5A00"/>
                </a:solidFill>
                <a:latin typeface="Bebas Neue"/>
              </a:rPr>
              <a:t>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49440" y="379984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Barlow"/>
              </a:rPr>
              <a:t>Punto clave dos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457200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0">
                <a:solidFill>
                  <a:srgbClr val="FF5A00"/>
                </a:solidFill>
                <a:latin typeface="Bebas Neue"/>
              </a:rPr>
              <a:t>03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49440" y="462280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Barlow"/>
              </a:rPr>
              <a:t>Punto clave tres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6217920"/>
            <a:ext cx="10698480" cy="12700"/>
          </a:xfrm>
          <a:prstGeom prst="rect">
            <a:avLst/>
          </a:prstGeom>
          <a:solidFill>
            <a:srgbClr val="22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630936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99999"/>
                </a:solidFill>
                <a:latin typeface="Barlow"/>
              </a:rPr>
              <a:t>pauer.io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80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2743200" y="457200"/>
            <a:ext cx="6400800" cy="6400800"/>
          </a:xfrm>
          <a:prstGeom prst="ellipse">
            <a:avLst/>
          </a:prstGeom>
          <a:solidFill>
            <a:srgbClr val="1A0E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828800" y="256032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0">
                <a:solidFill>
                  <a:srgbClr val="FFFFFF"/>
                </a:solidFill>
                <a:latin typeface="Bebas Neue"/>
              </a:rPr>
              <a:t>¿PREGUNTAS?</a:t>
            </a:r>
          </a:p>
        </p:txBody>
      </p:sp>
      <p:sp>
        <p:nvSpPr>
          <p:cNvPr id="4" name="Rectangle 3"/>
          <p:cNvSpPr/>
          <p:nvPr/>
        </p:nvSpPr>
        <p:spPr>
          <a:xfrm>
            <a:off x="5394960" y="3474720"/>
            <a:ext cx="1371600" cy="38100"/>
          </a:xfrm>
          <a:prstGeom prst="rect">
            <a:avLst/>
          </a:prstGeom>
          <a:solidFill>
            <a:srgbClr val="FF5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0" y="39319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>
                <a:solidFill>
                  <a:srgbClr val="999999"/>
                </a:solidFill>
                <a:latin typeface="Barlow"/>
              </a:rPr>
              <a:t>hello@pauer.io  |  pauer.io  |  @pauer.marketing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754880"/>
            <a:ext cx="5486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5A00"/>
                </a:solidFill>
                <a:latin typeface="Barlow"/>
              </a:rPr>
              <a:t>Agenda tu diagnóstico gratuito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